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5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7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78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48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79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57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10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7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25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0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55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5CE0-6817-4657-92CA-840E62F83F05}" type="datetimeFigureOut">
              <a:rPr lang="nl-NL" smtClean="0"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4593-5A93-4AF1-8753-783E1F163C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54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24248"/>
            <a:ext cx="9144000" cy="1017431"/>
          </a:xfrm>
        </p:spPr>
        <p:txBody>
          <a:bodyPr/>
          <a:lstStyle/>
          <a:p>
            <a:r>
              <a:rPr lang="nl-NL" dirty="0" smtClean="0"/>
              <a:t>Ergonomie en loonwerk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099256"/>
            <a:ext cx="9144000" cy="3158544"/>
          </a:xfrm>
        </p:spPr>
        <p:txBody>
          <a:bodyPr>
            <a:normAutofit lnSpcReduction="10000"/>
          </a:bodyPr>
          <a:lstStyle/>
          <a:p>
            <a:pPr algn="l"/>
            <a:r>
              <a:rPr lang="nl-NL" dirty="0" smtClean="0"/>
              <a:t>Ergonomie is een wetenschap die de mens en de relatie tot de omgeving bestudeerd.</a:t>
            </a:r>
          </a:p>
          <a:p>
            <a:pPr algn="l"/>
            <a:r>
              <a:rPr lang="nl-NL" dirty="0" smtClean="0"/>
              <a:t>Dit kan product, ruimte en werkplek zijn.</a:t>
            </a:r>
          </a:p>
          <a:p>
            <a:pPr algn="l"/>
            <a:r>
              <a:rPr lang="nl-NL" dirty="0" smtClean="0"/>
              <a:t>Een </a:t>
            </a:r>
            <a:r>
              <a:rPr lang="nl-NL" dirty="0" err="1" smtClean="0"/>
              <a:t>ergonoon</a:t>
            </a:r>
            <a:r>
              <a:rPr lang="nl-NL" dirty="0" smtClean="0"/>
              <a:t> probeert product, ruimte of werkplek zo aan te passen dat er een maximaal welzijn voor de mens wordt bereikt.</a:t>
            </a:r>
          </a:p>
          <a:p>
            <a:pPr algn="l"/>
            <a:endParaRPr lang="nl-NL" dirty="0"/>
          </a:p>
          <a:p>
            <a:pPr algn="l"/>
            <a:r>
              <a:rPr lang="nl-NL" dirty="0" smtClean="0"/>
              <a:t>Bij landbouw vooral fysische ergonomie. Belasting van het lichaam.</a:t>
            </a:r>
          </a:p>
          <a:p>
            <a:pPr algn="l"/>
            <a:r>
              <a:rPr lang="nl-NL" dirty="0" smtClean="0"/>
              <a:t>Letsel door een ‘slechte’ werkhouding kan zeer hardnekkig zijn.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11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06589"/>
            <a:ext cx="2626143" cy="19696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19" y="1891021"/>
            <a:ext cx="1524068" cy="22921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481" y="4365477"/>
            <a:ext cx="2891709" cy="19312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059" y="1690688"/>
            <a:ext cx="2162342" cy="20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Ergonomie in landbouw.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lichamelijk werk (voorbeelden)</a:t>
            </a:r>
          </a:p>
          <a:p>
            <a:r>
              <a:rPr lang="nl-NL" dirty="0" smtClean="0"/>
              <a:t>Werkplaats</a:t>
            </a:r>
          </a:p>
          <a:p>
            <a:r>
              <a:rPr lang="nl-NL" dirty="0" smtClean="0"/>
              <a:t>Cabine van trekker</a:t>
            </a:r>
          </a:p>
          <a:p>
            <a:r>
              <a:rPr lang="nl-NL" dirty="0" smtClean="0"/>
              <a:t>Aankoppelen werktuig</a:t>
            </a:r>
          </a:p>
          <a:p>
            <a:r>
              <a:rPr lang="nl-NL" dirty="0" smtClean="0"/>
              <a:t>Sleutelen</a:t>
            </a:r>
          </a:p>
          <a:p>
            <a:r>
              <a:rPr lang="nl-NL" dirty="0" smtClean="0"/>
              <a:t>Geluid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8" y="2511379"/>
            <a:ext cx="3348508" cy="25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 dagelijkse praktijk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en rondom de trekker: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juiste zithouding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vering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afstelling spiegel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fijn klimaat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geluid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juiste gereedschap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PBM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164" y="2807593"/>
            <a:ext cx="3348509" cy="25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Stage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Kun je voorbeelden noemen, wat op stage erg goed is geregeld wat betreft ergonomie en voorbeelden wat minder goed geregeld is wat betreft de werkhouding / werkplek.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158" y="3145664"/>
            <a:ext cx="3597499" cy="2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77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157</Words>
  <Application>Microsoft Office PowerPoint</Application>
  <PresentationFormat>Breedbeeld</PresentationFormat>
  <Paragraphs>26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Ergonomie en loonwerk</vt:lpstr>
      <vt:lpstr>Voorbeelden</vt:lpstr>
      <vt:lpstr>Ergonomie in landbouw.</vt:lpstr>
      <vt:lpstr>In de dagelijkse praktijk </vt:lpstr>
      <vt:lpstr>Stage 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Ergonomie en loonwerk</dc:title>
  <dc:creator>Johan Verlouw</dc:creator>
  <cp:lastModifiedBy>Johan Verlouw</cp:lastModifiedBy>
  <cp:revision>4</cp:revision>
  <dcterms:created xsi:type="dcterms:W3CDTF">2016-06-13T12:01:21Z</dcterms:created>
  <dcterms:modified xsi:type="dcterms:W3CDTF">2016-06-13T12:50:29Z</dcterms:modified>
</cp:coreProperties>
</file>